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autoCompressPictures="0" strictFirstAndLastChars="0" saveSubsetFonts="1">
  <p:sldMasterIdLst>
    <p:sldMasterId id="2147483659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/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9" Type="http://schemas.openxmlformats.org/officeDocument/2006/relationships/slide" Target="slides/slide5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4" name="Shape 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 sz="1100"/>
            </a:lvl1pPr>
            <a:lvl2pPr lvl="1">
              <a:spcBef>
                <a:spcPts val="0"/>
              </a:spcBef>
              <a:defRPr sz="1100"/>
            </a:lvl2pPr>
            <a:lvl3pPr lvl="2">
              <a:spcBef>
                <a:spcPts val="0"/>
              </a:spcBef>
              <a:defRPr sz="1100"/>
            </a:lvl3pPr>
            <a:lvl4pPr lvl="3">
              <a:spcBef>
                <a:spcPts val="0"/>
              </a:spcBef>
              <a:defRPr sz="1100"/>
            </a:lvl4pPr>
            <a:lvl5pPr lvl="4">
              <a:spcBef>
                <a:spcPts val="0"/>
              </a:spcBef>
              <a:defRPr sz="1100"/>
            </a:lvl5pPr>
            <a:lvl6pPr lvl="5">
              <a:spcBef>
                <a:spcPts val="0"/>
              </a:spcBef>
              <a:defRPr sz="1100"/>
            </a:lvl6pPr>
            <a:lvl7pPr lvl="6">
              <a:spcBef>
                <a:spcPts val="0"/>
              </a:spcBef>
              <a:defRPr sz="1100"/>
            </a:lvl7pPr>
            <a:lvl8pPr lvl="7">
              <a:spcBef>
                <a:spcPts val="0"/>
              </a:spcBef>
              <a:defRPr sz="1100"/>
            </a:lvl8pPr>
            <a:lvl9pPr lvl="8">
              <a:spcBef>
                <a:spcPts val="0"/>
              </a:spcBef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Shape 51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Shape 52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Shape 59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" name="Shape 60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Shape 66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7" name="Shape 67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Shape 73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4" name="Shape 7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Shape 79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0" name="Shape 80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Shape 86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7" name="Shape 87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">
  <p:cSld name="Title slid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 algn="ctr">
              <a:spcBef>
                <a:spcPts val="0"/>
              </a:spcBef>
              <a:buSzPct val="100000"/>
              <a:defRPr sz="5200"/>
            </a:lvl1pPr>
            <a:lvl2pPr lvl="1" algn="ctr">
              <a:spcBef>
                <a:spcPts val="0"/>
              </a:spcBef>
              <a:buSzPct val="100000"/>
              <a:defRPr sz="5200"/>
            </a:lvl2pPr>
            <a:lvl3pPr lvl="2" algn="ctr">
              <a:spcBef>
                <a:spcPts val="0"/>
              </a:spcBef>
              <a:buSzPct val="100000"/>
              <a:defRPr sz="5200"/>
            </a:lvl3pPr>
            <a:lvl4pPr lvl="3" algn="ctr">
              <a:spcBef>
                <a:spcPts val="0"/>
              </a:spcBef>
              <a:buSzPct val="100000"/>
              <a:defRPr sz="5200"/>
            </a:lvl4pPr>
            <a:lvl5pPr lvl="4" algn="ctr">
              <a:spcBef>
                <a:spcPts val="0"/>
              </a:spcBef>
              <a:buSzPct val="100000"/>
              <a:defRPr sz="5200"/>
            </a:lvl5pPr>
            <a:lvl6pPr lvl="5" algn="ctr">
              <a:spcBef>
                <a:spcPts val="0"/>
              </a:spcBef>
              <a:buSzPct val="100000"/>
              <a:defRPr sz="5200"/>
            </a:lvl6pPr>
            <a:lvl7pPr lvl="6" algn="ctr">
              <a:spcBef>
                <a:spcPts val="0"/>
              </a:spcBef>
              <a:buSzPct val="100000"/>
              <a:defRPr sz="5200"/>
            </a:lvl7pPr>
            <a:lvl8pPr lvl="7" algn="ctr">
              <a:spcBef>
                <a:spcPts val="0"/>
              </a:spcBef>
              <a:buSzPct val="100000"/>
              <a:defRPr sz="5200"/>
            </a:lvl8pPr>
            <a:lvl9pPr lvl="8" algn="ctr">
              <a:spcBef>
                <a:spcPts val="0"/>
              </a:spcBef>
              <a:buSzPct val="100000"/>
              <a:defRPr sz="5200"/>
            </a:lvl9pPr>
          </a:lstStyle>
          <a:p/>
        </p:txBody>
      </p:sp>
      <p:sp>
        <p:nvSpPr>
          <p:cNvPr id="11" name="Shape 11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9pPr>
          </a:lstStyle>
          <a:p/>
        </p:txBody>
      </p:sp>
      <p:sp>
        <p:nvSpPr>
          <p:cNvPr id="12" name="Shape 12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GB"/>
              <a:t>‹#›</a:t>
            </a:fld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Big 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 txBox="1"/>
          <p:nvPr>
            <p:ph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 algn="ctr">
              <a:spcBef>
                <a:spcPts val="0"/>
              </a:spcBef>
              <a:buSzPct val="100000"/>
              <a:defRPr sz="12000"/>
            </a:lvl1pPr>
            <a:lvl2pPr lvl="1" algn="ctr">
              <a:spcBef>
                <a:spcPts val="0"/>
              </a:spcBef>
              <a:buSzPct val="100000"/>
              <a:defRPr sz="12000"/>
            </a:lvl2pPr>
            <a:lvl3pPr lvl="2" algn="ctr">
              <a:spcBef>
                <a:spcPts val="0"/>
              </a:spcBef>
              <a:buSzPct val="100000"/>
              <a:defRPr sz="12000"/>
            </a:lvl3pPr>
            <a:lvl4pPr lvl="3" algn="ctr">
              <a:spcBef>
                <a:spcPts val="0"/>
              </a:spcBef>
              <a:buSzPct val="100000"/>
              <a:defRPr sz="12000"/>
            </a:lvl4pPr>
            <a:lvl5pPr lvl="4" algn="ctr">
              <a:spcBef>
                <a:spcPts val="0"/>
              </a:spcBef>
              <a:buSzPct val="100000"/>
              <a:defRPr sz="12000"/>
            </a:lvl5pPr>
            <a:lvl6pPr lvl="5" algn="ctr">
              <a:spcBef>
                <a:spcPts val="0"/>
              </a:spcBef>
              <a:buSzPct val="100000"/>
              <a:defRPr sz="12000"/>
            </a:lvl6pPr>
            <a:lvl7pPr lvl="6" algn="ctr">
              <a:spcBef>
                <a:spcPts val="0"/>
              </a:spcBef>
              <a:buSzPct val="100000"/>
              <a:defRPr sz="12000"/>
            </a:lvl7pPr>
            <a:lvl8pPr lvl="7" algn="ctr">
              <a:spcBef>
                <a:spcPts val="0"/>
              </a:spcBef>
              <a:buSzPct val="100000"/>
              <a:defRPr sz="12000"/>
            </a:lvl8pPr>
            <a:lvl9pPr lvl="8" algn="ctr">
              <a:spcBef>
                <a:spcPts val="0"/>
              </a:spcBef>
              <a:buSzPct val="100000"/>
              <a:defRPr sz="12000"/>
            </a:lvl9pPr>
          </a:lstStyle>
          <a:p/>
        </p:txBody>
      </p:sp>
      <p:sp>
        <p:nvSpPr>
          <p:cNvPr id="46" name="Shape 46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algn="ctr">
              <a:spcBef>
                <a:spcPts val="0"/>
              </a:spcBef>
              <a:defRPr/>
            </a:lvl1pPr>
            <a:lvl2pPr lvl="1" algn="ctr">
              <a:spcBef>
                <a:spcPts val="0"/>
              </a:spcBef>
              <a:defRPr/>
            </a:lvl2pPr>
            <a:lvl3pPr lvl="2" algn="ctr">
              <a:spcBef>
                <a:spcPts val="0"/>
              </a:spcBef>
              <a:defRPr/>
            </a:lvl3pPr>
            <a:lvl4pPr lvl="3" algn="ctr">
              <a:spcBef>
                <a:spcPts val="0"/>
              </a:spcBef>
              <a:defRPr/>
            </a:lvl4pPr>
            <a:lvl5pPr lvl="4" algn="ctr">
              <a:spcBef>
                <a:spcPts val="0"/>
              </a:spcBef>
              <a:defRPr/>
            </a:lvl5pPr>
            <a:lvl6pPr lvl="5" algn="ctr">
              <a:spcBef>
                <a:spcPts val="0"/>
              </a:spcBef>
              <a:defRPr/>
            </a:lvl6pPr>
            <a:lvl7pPr lvl="6" algn="ctr">
              <a:spcBef>
                <a:spcPts val="0"/>
              </a:spcBef>
              <a:defRPr/>
            </a:lvl7pPr>
            <a:lvl8pPr lvl="7" algn="ctr">
              <a:spcBef>
                <a:spcPts val="0"/>
              </a:spcBef>
              <a:defRPr/>
            </a:lvl8pPr>
            <a:lvl9pPr lvl="8" algn="ctr">
              <a:spcBef>
                <a:spcPts val="0"/>
              </a:spcBef>
              <a:defRPr/>
            </a:lvl9pPr>
          </a:lstStyle>
          <a:p/>
        </p:txBody>
      </p:sp>
      <p:sp>
        <p:nvSpPr>
          <p:cNvPr id="47" name="Shape 47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GB"/>
              <a:t>‹#›</a:t>
            </a:fld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GB"/>
              <a:t>‹#›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secHead">
  <p:cSld name="Section 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 algn="ctr">
              <a:spcBef>
                <a:spcPts val="0"/>
              </a:spcBef>
              <a:buSzPct val="100000"/>
              <a:defRPr sz="3600"/>
            </a:lvl1pPr>
            <a:lvl2pPr lvl="1" algn="ctr">
              <a:spcBef>
                <a:spcPts val="0"/>
              </a:spcBef>
              <a:buSzPct val="100000"/>
              <a:defRPr sz="3600"/>
            </a:lvl2pPr>
            <a:lvl3pPr lvl="2" algn="ctr">
              <a:spcBef>
                <a:spcPts val="0"/>
              </a:spcBef>
              <a:buSzPct val="100000"/>
              <a:defRPr sz="3600"/>
            </a:lvl3pPr>
            <a:lvl4pPr lvl="3" algn="ctr">
              <a:spcBef>
                <a:spcPts val="0"/>
              </a:spcBef>
              <a:buSzPct val="100000"/>
              <a:defRPr sz="3600"/>
            </a:lvl4pPr>
            <a:lvl5pPr lvl="4" algn="ctr">
              <a:spcBef>
                <a:spcPts val="0"/>
              </a:spcBef>
              <a:buSzPct val="100000"/>
              <a:defRPr sz="3600"/>
            </a:lvl5pPr>
            <a:lvl6pPr lvl="5" algn="ctr">
              <a:spcBef>
                <a:spcPts val="0"/>
              </a:spcBef>
              <a:buSzPct val="100000"/>
              <a:defRPr sz="3600"/>
            </a:lvl6pPr>
            <a:lvl7pPr lvl="6" algn="ctr">
              <a:spcBef>
                <a:spcPts val="0"/>
              </a:spcBef>
              <a:buSzPct val="100000"/>
              <a:defRPr sz="3600"/>
            </a:lvl7pPr>
            <a:lvl8pPr lvl="7" algn="ctr">
              <a:spcBef>
                <a:spcPts val="0"/>
              </a:spcBef>
              <a:buSzPct val="100000"/>
              <a:defRPr sz="3600"/>
            </a:lvl8pPr>
            <a:lvl9pPr lvl="8" algn="ctr">
              <a:spcBef>
                <a:spcPts val="0"/>
              </a:spcBef>
              <a:buSzPct val="100000"/>
              <a:defRPr sz="3600"/>
            </a:lvl9pPr>
          </a:lstStyle>
          <a:p/>
        </p:txBody>
      </p:sp>
      <p:sp>
        <p:nvSpPr>
          <p:cNvPr id="15" name="Shape 15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GB"/>
              <a:t>‹#›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x">
  <p:cSld name="Title and 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18" name="Shape 18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19" name="Shape 19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GB"/>
              <a:t>‹#›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ColTx">
  <p:cSld name="Title and two 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22" name="Shape 22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23" name="Shape 23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24" name="Shape 24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GB"/>
              <a:t>‹#›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Only">
  <p:cSld name="Title 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27" name="Shape 27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GB"/>
              <a:t>‹#›</a:t>
            </a:fld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One column 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>
              <a:spcBef>
                <a:spcPts val="0"/>
              </a:spcBef>
              <a:buSzPct val="100000"/>
              <a:defRPr sz="2400"/>
            </a:lvl1pPr>
            <a:lvl2pPr lvl="1">
              <a:spcBef>
                <a:spcPts val="0"/>
              </a:spcBef>
              <a:buSzPct val="100000"/>
              <a:defRPr sz="2400"/>
            </a:lvl2pPr>
            <a:lvl3pPr lvl="2">
              <a:spcBef>
                <a:spcPts val="0"/>
              </a:spcBef>
              <a:buSzPct val="100000"/>
              <a:defRPr sz="2400"/>
            </a:lvl3pPr>
            <a:lvl4pPr lvl="3">
              <a:spcBef>
                <a:spcPts val="0"/>
              </a:spcBef>
              <a:buSzPct val="100000"/>
              <a:defRPr sz="2400"/>
            </a:lvl4pPr>
            <a:lvl5pPr lvl="4">
              <a:spcBef>
                <a:spcPts val="0"/>
              </a:spcBef>
              <a:buSzPct val="100000"/>
              <a:defRPr sz="2400"/>
            </a:lvl5pPr>
            <a:lvl6pPr lvl="5">
              <a:spcBef>
                <a:spcPts val="0"/>
              </a:spcBef>
              <a:buSzPct val="100000"/>
              <a:defRPr sz="2400"/>
            </a:lvl6pPr>
            <a:lvl7pPr lvl="6">
              <a:spcBef>
                <a:spcPts val="0"/>
              </a:spcBef>
              <a:buSzPct val="100000"/>
              <a:defRPr sz="2400"/>
            </a:lvl7pPr>
            <a:lvl8pPr lvl="7">
              <a:spcBef>
                <a:spcPts val="0"/>
              </a:spcBef>
              <a:buSzPct val="100000"/>
              <a:defRPr sz="2400"/>
            </a:lvl8pPr>
            <a:lvl9pPr lvl="8">
              <a:spcBef>
                <a:spcPts val="0"/>
              </a:spcBef>
              <a:buSzPct val="100000"/>
              <a:defRPr sz="2400"/>
            </a:lvl9pPr>
          </a:lstStyle>
          <a:p/>
        </p:txBody>
      </p:sp>
      <p:sp>
        <p:nvSpPr>
          <p:cNvPr id="30" name="Shape 30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SzPct val="100000"/>
              <a:defRPr sz="12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31" name="Shape 31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GB"/>
              <a:t>‹#›</a:t>
            </a:fld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Main 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spcBef>
                <a:spcPts val="0"/>
              </a:spcBef>
              <a:buSzPct val="100000"/>
              <a:defRPr sz="4800"/>
            </a:lvl1pPr>
            <a:lvl2pPr lvl="1">
              <a:spcBef>
                <a:spcPts val="0"/>
              </a:spcBef>
              <a:buSzPct val="100000"/>
              <a:defRPr sz="4800"/>
            </a:lvl2pPr>
            <a:lvl3pPr lvl="2">
              <a:spcBef>
                <a:spcPts val="0"/>
              </a:spcBef>
              <a:buSzPct val="100000"/>
              <a:defRPr sz="4800"/>
            </a:lvl3pPr>
            <a:lvl4pPr lvl="3">
              <a:spcBef>
                <a:spcPts val="0"/>
              </a:spcBef>
              <a:buSzPct val="100000"/>
              <a:defRPr sz="4800"/>
            </a:lvl4pPr>
            <a:lvl5pPr lvl="4">
              <a:spcBef>
                <a:spcPts val="0"/>
              </a:spcBef>
              <a:buSzPct val="100000"/>
              <a:defRPr sz="4800"/>
            </a:lvl5pPr>
            <a:lvl6pPr lvl="5">
              <a:spcBef>
                <a:spcPts val="0"/>
              </a:spcBef>
              <a:buSzPct val="100000"/>
              <a:defRPr sz="4800"/>
            </a:lvl6pPr>
            <a:lvl7pPr lvl="6">
              <a:spcBef>
                <a:spcPts val="0"/>
              </a:spcBef>
              <a:buSzPct val="100000"/>
              <a:defRPr sz="4800"/>
            </a:lvl7pPr>
            <a:lvl8pPr lvl="7">
              <a:spcBef>
                <a:spcPts val="0"/>
              </a:spcBef>
              <a:buSzPct val="100000"/>
              <a:defRPr sz="4800"/>
            </a:lvl8pPr>
            <a:lvl9pPr lvl="8">
              <a:spcBef>
                <a:spcPts val="0"/>
              </a:spcBef>
              <a:buSzPct val="100000"/>
              <a:defRPr sz="4800"/>
            </a:lvl9pPr>
          </a:lstStyle>
          <a:p/>
        </p:txBody>
      </p:sp>
      <p:sp>
        <p:nvSpPr>
          <p:cNvPr id="34" name="Shape 34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GB"/>
              <a:t>‹#›</a:t>
            </a:fld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Section title and 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37" name="Shape 37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 algn="ctr">
              <a:spcBef>
                <a:spcPts val="0"/>
              </a:spcBef>
              <a:buSzPct val="100000"/>
              <a:defRPr sz="4200"/>
            </a:lvl1pPr>
            <a:lvl2pPr lvl="1" algn="ctr">
              <a:spcBef>
                <a:spcPts val="0"/>
              </a:spcBef>
              <a:buSzPct val="100000"/>
              <a:defRPr sz="4200"/>
            </a:lvl2pPr>
            <a:lvl3pPr lvl="2" algn="ctr">
              <a:spcBef>
                <a:spcPts val="0"/>
              </a:spcBef>
              <a:buSzPct val="100000"/>
              <a:defRPr sz="4200"/>
            </a:lvl3pPr>
            <a:lvl4pPr lvl="3" algn="ctr">
              <a:spcBef>
                <a:spcPts val="0"/>
              </a:spcBef>
              <a:buSzPct val="100000"/>
              <a:defRPr sz="4200"/>
            </a:lvl4pPr>
            <a:lvl5pPr lvl="4" algn="ctr">
              <a:spcBef>
                <a:spcPts val="0"/>
              </a:spcBef>
              <a:buSzPct val="100000"/>
              <a:defRPr sz="4200"/>
            </a:lvl5pPr>
            <a:lvl6pPr lvl="5" algn="ctr">
              <a:spcBef>
                <a:spcPts val="0"/>
              </a:spcBef>
              <a:buSzPct val="100000"/>
              <a:defRPr sz="4200"/>
            </a:lvl6pPr>
            <a:lvl7pPr lvl="6" algn="ctr">
              <a:spcBef>
                <a:spcPts val="0"/>
              </a:spcBef>
              <a:buSzPct val="100000"/>
              <a:defRPr sz="4200"/>
            </a:lvl7pPr>
            <a:lvl8pPr lvl="7" algn="ctr">
              <a:spcBef>
                <a:spcPts val="0"/>
              </a:spcBef>
              <a:buSzPct val="100000"/>
              <a:defRPr sz="4200"/>
            </a:lvl8pPr>
            <a:lvl9pPr lvl="8" algn="ctr">
              <a:spcBef>
                <a:spcPts val="0"/>
              </a:spcBef>
              <a:buSzPct val="100000"/>
              <a:defRPr sz="4200"/>
            </a:lvl9pPr>
          </a:lstStyle>
          <a:p/>
        </p:txBody>
      </p:sp>
      <p:sp>
        <p:nvSpPr>
          <p:cNvPr id="38" name="Shape 38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9pPr>
          </a:lstStyle>
          <a:p/>
        </p:txBody>
      </p:sp>
      <p:sp>
        <p:nvSpPr>
          <p:cNvPr id="39" name="Shape 3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40" name="Shape 40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GB"/>
              <a:t>‹#›</a:t>
            </a:fld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Caption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42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</a:lstStyle>
          <a:p/>
        </p:txBody>
      </p:sp>
      <p:sp>
        <p:nvSpPr>
          <p:cNvPr id="43" name="Shape 43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GB"/>
              <a:t>‹#›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Shape 7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defRPr sz="1800">
                <a:solidFill>
                  <a:schemeClr val="dk2"/>
                </a:solidFill>
              </a:defRPr>
            </a:lvl1pPr>
            <a:lvl2pPr lvl="1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Shape 8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 algn="r">
              <a:spcBef>
                <a:spcPts val="0"/>
              </a:spcBef>
              <a:buNone/>
            </a:pPr>
            <a:fld id="{00000000-1234-1234-1234-123412341234}" type="slidenum">
              <a:rPr lang="en-GB" sz="1000">
                <a:solidFill>
                  <a:schemeClr val="dk2"/>
                </a:solidFill>
              </a:rPr>
              <a:t>‹#›</a:t>
            </a:fld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01.png"/><Relationship Id="rId4" Type="http://schemas.openxmlformats.org/officeDocument/2006/relationships/image" Target="../media/image00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02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05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03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04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Shape 54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GB"/>
              <a:t>Sulfur Cycle</a:t>
            </a:r>
          </a:p>
        </p:txBody>
      </p:sp>
      <p:sp>
        <p:nvSpPr>
          <p:cNvPr id="55" name="Shape 55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GB"/>
              <a:t>By Seth, Sebastian and Henry</a:t>
            </a:r>
          </a:p>
        </p:txBody>
      </p:sp>
      <p:pic>
        <p:nvPicPr>
          <p:cNvPr id="56" name="Shape 5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02950" y="3626724"/>
            <a:ext cx="2783299" cy="1195450"/>
          </a:xfrm>
          <a:prstGeom prst="rect">
            <a:avLst/>
          </a:prstGeom>
          <a:noFill/>
          <a:ln>
            <a:noFill/>
          </a:ln>
        </p:spPr>
      </p:pic>
      <p:pic>
        <p:nvPicPr>
          <p:cNvPr id="57" name="Shape 5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628650" y="406298"/>
            <a:ext cx="2141225" cy="16183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Shape 62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GB"/>
              <a:t>What is Sulfur?</a:t>
            </a:r>
          </a:p>
        </p:txBody>
      </p:sp>
      <p:sp>
        <p:nvSpPr>
          <p:cNvPr id="63" name="Shape 63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spcBef>
                <a:spcPts val="0"/>
              </a:spcBef>
            </a:pPr>
            <a:r>
              <a:rPr lang="en-GB"/>
              <a:t>In it’s solid form, it is a yellow crystal with a strong odor.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-GB"/>
              <a:t>It is frequently released into the atmosphere by volcanic eruptions.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-GB"/>
              <a:t>While sulfur is an abundant element, it is not frequently found in its pure form on the surface of the Earth.</a:t>
            </a:r>
          </a:p>
          <a:p>
            <a:pPr indent="-228600" lvl="0" marL="457200">
              <a:spcBef>
                <a:spcPts val="0"/>
              </a:spcBef>
            </a:pPr>
            <a:r>
              <a:rPr lang="en-GB"/>
              <a:t>Fun Fact: Sulfur does not smell of rotten eggs, rather rotten eggs smell like sulfur due to their bad smell being caused by it. </a:t>
            </a:r>
          </a:p>
        </p:txBody>
      </p:sp>
      <p:pic>
        <p:nvPicPr>
          <p:cNvPr id="64" name="Shape 6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238500" y="3280975"/>
            <a:ext cx="2667000" cy="1714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Shape 6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GB"/>
              <a:t>What role does Sulfur play in the growth of plants?</a:t>
            </a:r>
          </a:p>
        </p:txBody>
      </p:sp>
      <p:sp>
        <p:nvSpPr>
          <p:cNvPr id="70" name="Shape 70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spcBef>
                <a:spcPts val="0"/>
              </a:spcBef>
            </a:pPr>
            <a:r>
              <a:rPr lang="en-GB"/>
              <a:t>Sulfur is an important factor in the growth of plants, particularly in building the structural shape of the plant. If a plant were to have a lack of sulfur, it would not grow properly.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-GB"/>
              <a:t>Sulfur also helps to lower the sodium content in soil.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-GB"/>
              <a:t>If plants do not have enough Sulfur, they will begin to turn yellow.</a:t>
            </a:r>
          </a:p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pic>
        <p:nvPicPr>
          <p:cNvPr id="71" name="Shape 7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248046" y="2905346"/>
            <a:ext cx="2512150" cy="21012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Shape 7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GB"/>
              <a:t>How does the Sulfur Cycle work?</a:t>
            </a:r>
          </a:p>
        </p:txBody>
      </p:sp>
      <p:sp>
        <p:nvSpPr>
          <p:cNvPr id="77" name="Shape 77"/>
          <p:cNvSpPr txBox="1"/>
          <p:nvPr>
            <p:ph idx="1" type="body"/>
          </p:nvPr>
        </p:nvSpPr>
        <p:spPr>
          <a:xfrm>
            <a:off x="311700" y="1115475"/>
            <a:ext cx="8236200" cy="34164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spcBef>
                <a:spcPts val="0"/>
              </a:spcBef>
            </a:pPr>
            <a:r>
              <a:rPr lang="en-GB"/>
              <a:t>Sulfur is released into the air by volcanoes or by burning fossil fuels. 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-GB"/>
              <a:t>While the sulfur is in the atmosphere, it gets mixed with water and comes down to the ground in the form of acid rain.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-GB"/>
              <a:t>The sulfur mixes into the ground, where it is either absorbed by plants or absorbed by the soil.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-GB"/>
              <a:t>The plants die and over the course of millions of years, they turn into fossil fuels.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-GB"/>
              <a:t>The sulfur is released again in volcanic eruptions and in the burning of fossil fuels, and the cycle continues.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Shape 82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GB"/>
              <a:t>How Humans Affect the Cycle</a:t>
            </a:r>
          </a:p>
        </p:txBody>
      </p:sp>
      <p:sp>
        <p:nvSpPr>
          <p:cNvPr id="83" name="Shape 83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spcBef>
                <a:spcPts val="0"/>
              </a:spcBef>
            </a:pPr>
            <a:r>
              <a:rPr lang="en-GB"/>
              <a:t>The burning of fossil fuels contributes greatly to the amount of sulfur in the atmosphere.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-GB"/>
              <a:t>The digging of this element has exposed more of it to the Earth’s surface, allowing for more sulfur to be introduced to a single part of the cycle.</a:t>
            </a:r>
          </a:p>
          <a:p>
            <a:pPr indent="-228600" lvl="0" marL="457200">
              <a:spcBef>
                <a:spcPts val="0"/>
              </a:spcBef>
            </a:pPr>
            <a:r>
              <a:rPr lang="en-GB"/>
              <a:t>Deforestation has reduced the amount of plants which are able to intake sulfur, meaning more will stay in the ground.</a:t>
            </a:r>
          </a:p>
        </p:txBody>
      </p:sp>
      <p:pic>
        <p:nvPicPr>
          <p:cNvPr id="84" name="Shape 8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246687" y="3313450"/>
            <a:ext cx="2847975" cy="1600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9" name="Shape 8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37936" y="0"/>
            <a:ext cx="7268126" cy="51434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-light-2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